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C0F5-9B5E-4749-86D4-BF31E697AF2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ADA5A-32D3-4664-8A2F-1B008E26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99\Desktop\&#1044;&#1077;&#1085;&#1100;%20&#1055;&#1086;&#1073;&#1077;&#1076;&#1099;%20-%20&#1051;&#1077;&#1074;%20&#1051;&#1077;&#1097;&#1077;&#1085;&#1082;&#1086;%20-%20backingtrackx.com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День Победы - Лев Лещенко - backingtrackx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358082" y="5572140"/>
            <a:ext cx="304800" cy="304800"/>
          </a:xfrm>
          <a:prstGeom prst="rect">
            <a:avLst/>
          </a:prstGeom>
        </p:spPr>
      </p:pic>
      <p:pic>
        <p:nvPicPr>
          <p:cNvPr id="4" name="Рисунок 3" descr="IMG-20220419-WA00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8929718" cy="1714511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"</a:t>
            </a:r>
            <a:r>
              <a:rPr lang="ru-RU" sz="5400" b="1" dirty="0">
                <a:solidFill>
                  <a:srgbClr val="FF0000"/>
                </a:solidFill>
              </a:rPr>
              <a:t>Спасибо вам</a:t>
            </a:r>
            <a:r>
              <a:rPr lang="ru-RU" sz="5400" b="1" dirty="0" smtClean="0">
                <a:solidFill>
                  <a:srgbClr val="FF0000"/>
                </a:solidFill>
              </a:rPr>
              <a:t>,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что мы войны не знаем</a:t>
            </a:r>
            <a:r>
              <a:rPr lang="ru-RU" sz="6600" b="1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00306"/>
            <a:ext cx="8501122" cy="435769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Виртуальная выставка подготовлена по документам архивного отдела администрации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Грачевского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муниципального округа Ставропольского края к 77 годовщине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Победы в Великой Отечественной войне 1941-1945 годов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2022г.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49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ляков Александр Яковле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0"/>
            <a:ext cx="85011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8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ляков Василий Павло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0"/>
            <a:ext cx="84296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3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ляков Петр Филиппо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0"/>
            <a:ext cx="83582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117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пович Алексей Федото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0"/>
            <a:ext cx="82153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148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еинян Григорий Мовсесо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0"/>
            <a:ext cx="81439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977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итников Николай Степано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0"/>
            <a:ext cx="81439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8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ретьякова  Екатерина Алексеев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0"/>
            <a:ext cx="835824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5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Худенко Иван Василье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0"/>
            <a:ext cx="84296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116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Чалдышева Агафья Петров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0"/>
            <a:ext cx="8215369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99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Чернова 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0"/>
            <a:ext cx="835824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44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Белогорцев Николай Алексее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273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Шишкин Василий Никито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0"/>
            <a:ext cx="83582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онской Михаил Александро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0"/>
            <a:ext cx="82867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24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Евтушеский Николай Дмитрие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0"/>
            <a:ext cx="81439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929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ванников Никита Моисее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0"/>
            <a:ext cx="80724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21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саев Андрей Матвее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14290"/>
            <a:ext cx="8072494" cy="6429420"/>
          </a:xfrm>
          <a:prstGeom prst="rect">
            <a:avLst/>
          </a:prstGeom>
        </p:spPr>
      </p:pic>
    </p:spTree>
  </p:cSld>
  <p:clrMapOvr>
    <a:masterClrMapping/>
  </p:clrMapOvr>
  <p:transition spd="slow" advClick="0" advTm="5117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юбчанский Федр Иль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290"/>
            <a:ext cx="8429684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99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ельничук Георгий Илларионо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828680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8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4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авленко Петр Василье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0"/>
            <a:ext cx="83582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86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25</Words>
  <Application>Microsoft Office PowerPoint</Application>
  <PresentationFormat>Экран (4:3)</PresentationFormat>
  <Paragraphs>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"Спасибо вам,  что мы войны не знаем"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"Спасибо вам,  что мы войны не знаем"</dc:title>
  <dc:creator>99</dc:creator>
  <cp:lastModifiedBy>99</cp:lastModifiedBy>
  <cp:revision>10</cp:revision>
  <dcterms:created xsi:type="dcterms:W3CDTF">2022-04-26T17:38:58Z</dcterms:created>
  <dcterms:modified xsi:type="dcterms:W3CDTF">2022-04-26T19:03:38Z</dcterms:modified>
</cp:coreProperties>
</file>